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698" y="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d79994b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d79994b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430128fc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430128fc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430128fc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430128fc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430128fcc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430128fcc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430128fcc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430128fcc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ad79994b4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ad79994b4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430128fcc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430128fcc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1" y="744575"/>
            <a:ext cx="7832100" cy="164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Electronic Circuits 1 </a:t>
            </a:r>
            <a:endParaRPr sz="4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Project</a:t>
            </a:r>
            <a:endParaRPr sz="4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559375" y="1749300"/>
            <a:ext cx="8213100" cy="16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Aaron Bading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David Maples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Luke Lockett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For our project we built an audio amplifier. 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The amplifier circuit utilizes a transistor, resistors and capacitors.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3073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Diagram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175" y="967225"/>
            <a:ext cx="6101350" cy="386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does the amplifier work ? 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675" y="1752600"/>
            <a:ext cx="7277100" cy="16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Multisim schematic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613" y="1017725"/>
            <a:ext cx="6038774" cy="33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Amplification at Max Load Resistance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l="1269" r="1103" b="1980"/>
          <a:stretch/>
        </p:blipFill>
        <p:spPr>
          <a:xfrm>
            <a:off x="798725" y="1017725"/>
            <a:ext cx="7560325" cy="36506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4575" y="1275000"/>
            <a:ext cx="3694850" cy="34031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/>
          <p:nvPr/>
        </p:nvSpPr>
        <p:spPr>
          <a:xfrm>
            <a:off x="1045050" y="293900"/>
            <a:ext cx="70539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3.5mm TRS schematic (headphone jack)</a:t>
            </a:r>
            <a:endParaRPr/>
          </a:p>
        </p:txBody>
      </p:sp>
      <p:sp>
        <p:nvSpPr>
          <p:cNvPr id="86" name="Google Shape;86;p18"/>
          <p:cNvSpPr txBox="1"/>
          <p:nvPr/>
        </p:nvSpPr>
        <p:spPr>
          <a:xfrm>
            <a:off x="4841400" y="1275000"/>
            <a:ext cx="5805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Tip</a:t>
            </a:r>
            <a:endParaRPr b="1"/>
          </a:p>
        </p:txBody>
      </p:sp>
      <p:sp>
        <p:nvSpPr>
          <p:cNvPr id="87" name="Google Shape;87;p18"/>
          <p:cNvSpPr txBox="1"/>
          <p:nvPr/>
        </p:nvSpPr>
        <p:spPr>
          <a:xfrm>
            <a:off x="3991500" y="1275000"/>
            <a:ext cx="5805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Ring</a:t>
            </a:r>
            <a:endParaRPr b="1"/>
          </a:p>
        </p:txBody>
      </p:sp>
      <p:sp>
        <p:nvSpPr>
          <p:cNvPr id="88" name="Google Shape;88;p18"/>
          <p:cNvSpPr txBox="1"/>
          <p:nvPr/>
        </p:nvSpPr>
        <p:spPr>
          <a:xfrm>
            <a:off x="3276950" y="1275000"/>
            <a:ext cx="7977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Sleeve</a:t>
            </a:r>
            <a:endParaRPr b="1"/>
          </a:p>
        </p:txBody>
      </p:sp>
      <p:sp>
        <p:nvSpPr>
          <p:cNvPr id="89" name="Google Shape;89;p18"/>
          <p:cNvSpPr txBox="1"/>
          <p:nvPr/>
        </p:nvSpPr>
        <p:spPr>
          <a:xfrm>
            <a:off x="8189525" y="2020650"/>
            <a:ext cx="70539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/>
          <p:nvPr/>
        </p:nvSpPr>
        <p:spPr>
          <a:xfrm>
            <a:off x="5927625" y="3546025"/>
            <a:ext cx="797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Black</a:t>
            </a:r>
            <a:endParaRPr sz="1200" b="1"/>
          </a:p>
        </p:txBody>
      </p:sp>
      <p:sp>
        <p:nvSpPr>
          <p:cNvPr id="91" name="Google Shape;91;p18"/>
          <p:cNvSpPr txBox="1"/>
          <p:nvPr/>
        </p:nvSpPr>
        <p:spPr>
          <a:xfrm>
            <a:off x="5927625" y="3796525"/>
            <a:ext cx="797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Red</a:t>
            </a:r>
            <a:endParaRPr sz="1000" b="1"/>
          </a:p>
        </p:txBody>
      </p:sp>
      <p:sp>
        <p:nvSpPr>
          <p:cNvPr id="92" name="Google Shape;92;p18"/>
          <p:cNvSpPr txBox="1"/>
          <p:nvPr/>
        </p:nvSpPr>
        <p:spPr>
          <a:xfrm>
            <a:off x="5927625" y="4047025"/>
            <a:ext cx="6609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White</a:t>
            </a:r>
            <a:endParaRPr sz="12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Finished Circuit 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0075" y="1017725"/>
            <a:ext cx="6124444" cy="38209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19"/>
          <p:cNvCxnSpPr/>
          <p:nvPr/>
        </p:nvCxnSpPr>
        <p:spPr>
          <a:xfrm>
            <a:off x="3362750" y="2484800"/>
            <a:ext cx="612900" cy="6957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0" name="Google Shape;100;p19"/>
          <p:cNvSpPr txBox="1"/>
          <p:nvPr/>
        </p:nvSpPr>
        <p:spPr>
          <a:xfrm>
            <a:off x="2874050" y="2099300"/>
            <a:ext cx="1101600" cy="3855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Audio Input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3687450" y="4000625"/>
            <a:ext cx="1449000" cy="3855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Amplifier Circuit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102" name="Google Shape;102;p19"/>
          <p:cNvCxnSpPr>
            <a:stCxn id="101" idx="0"/>
          </p:cNvCxnSpPr>
          <p:nvPr/>
        </p:nvCxnSpPr>
        <p:spPr>
          <a:xfrm rot="10800000" flipH="1">
            <a:off x="4411950" y="3346325"/>
            <a:ext cx="132600" cy="6543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3" name="Google Shape;103;p19"/>
          <p:cNvSpPr txBox="1"/>
          <p:nvPr/>
        </p:nvSpPr>
        <p:spPr>
          <a:xfrm>
            <a:off x="5712725" y="3615125"/>
            <a:ext cx="1255500" cy="3855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Audio Output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104" name="Google Shape;104;p19"/>
          <p:cNvCxnSpPr>
            <a:stCxn id="103" idx="0"/>
          </p:cNvCxnSpPr>
          <p:nvPr/>
        </p:nvCxnSpPr>
        <p:spPr>
          <a:xfrm rot="10800000">
            <a:off x="5907875" y="2988425"/>
            <a:ext cx="432600" cy="6267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5" name="Google Shape;105;p19"/>
          <p:cNvSpPr txBox="1"/>
          <p:nvPr/>
        </p:nvSpPr>
        <p:spPr>
          <a:xfrm>
            <a:off x="4652375" y="1509050"/>
            <a:ext cx="1338000" cy="3855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Potentiometer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106" name="Google Shape;106;p19"/>
          <p:cNvCxnSpPr>
            <a:stCxn id="105" idx="2"/>
          </p:cNvCxnSpPr>
          <p:nvPr/>
        </p:nvCxnSpPr>
        <p:spPr>
          <a:xfrm flipH="1">
            <a:off x="4916075" y="1894550"/>
            <a:ext cx="405300" cy="8736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Finished Circuit </a:t>
            </a:r>
            <a:endParaRPr/>
          </a:p>
        </p:txBody>
      </p:sp>
      <p:pic>
        <p:nvPicPr>
          <p:cNvPr id="2" name="IMG_2172">
            <a:hlinkClick r:id="" action="ppaction://media"/>
            <a:extLst>
              <a:ext uri="{FF2B5EF4-FFF2-40B4-BE49-F238E27FC236}">
                <a16:creationId xmlns:a16="http://schemas.microsoft.com/office/drawing/2014/main" id="{1472E581-720B-4330-B6D9-29AB033655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69407" y="-454252"/>
            <a:ext cx="3405186" cy="60520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71</Words>
  <Application>Microsoft Office PowerPoint</Application>
  <PresentationFormat>On-screen Show (16:9)</PresentationFormat>
  <Paragraphs>32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Electronic Circuits 1  Project </vt:lpstr>
      <vt:lpstr>Block Diagram</vt:lpstr>
      <vt:lpstr>Why does the amplifier work ? </vt:lpstr>
      <vt:lpstr>Multisim schematic</vt:lpstr>
      <vt:lpstr>Amplification at Max Load Resistance</vt:lpstr>
      <vt:lpstr>PowerPoint Presentation</vt:lpstr>
      <vt:lpstr>Finished Circuit </vt:lpstr>
      <vt:lpstr>Finished Circuit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Circuits 1  Project </dc:title>
  <cp:lastModifiedBy>Luke Lockett</cp:lastModifiedBy>
  <cp:revision>3</cp:revision>
  <dcterms:modified xsi:type="dcterms:W3CDTF">2020-11-26T00:15:40Z</dcterms:modified>
</cp:coreProperties>
</file>